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sldIdLst>
    <p:sldId id="256" r:id="rId2"/>
    <p:sldId id="260" r:id="rId3"/>
    <p:sldId id="259" r:id="rId4"/>
    <p:sldId id="262" r:id="rId5"/>
    <p:sldId id="263" r:id="rId6"/>
    <p:sldId id="264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5AE17C7-B787-4E50-994D-5E804113A1E9}" type="datetime4">
              <a:rPr lang="en-US" smtClean="0"/>
              <a:pPr/>
              <a:t>July 20,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20/07/13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20/07/13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July 20,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July 20,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July 20,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July 20,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July 20,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July 20,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July 20,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/>
              <a:pPr/>
              <a:t>July 20,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July 20,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nourishment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0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nourishment?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Noun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substances necessary for growth, health, and good condition.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Food.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975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ways can we be Nourished?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Body: Our bodies need a healthy balanced diet to keep us fit and well.</a:t>
            </a:r>
            <a:endParaRPr lang="en-US" dirty="0" smtClean="0"/>
          </a:p>
          <a:p>
            <a:r>
              <a:rPr lang="en-US" dirty="0" smtClean="0"/>
              <a:t>Mind: </a:t>
            </a:r>
            <a:r>
              <a:rPr lang="en-US" dirty="0"/>
              <a:t>Our minds need to be fed an interesting, stimulating diet.</a:t>
            </a:r>
            <a:endParaRPr lang="en-US" dirty="0" smtClean="0"/>
          </a:p>
          <a:p>
            <a:r>
              <a:rPr lang="en-US" dirty="0" smtClean="0"/>
              <a:t>Soul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9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 to Nourish our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Fresh </a:t>
            </a:r>
            <a:r>
              <a:rPr lang="en-US" dirty="0" smtClean="0"/>
              <a:t>food and vegetables</a:t>
            </a:r>
          </a:p>
          <a:p>
            <a:r>
              <a:rPr lang="en-US" dirty="0"/>
              <a:t>L</a:t>
            </a:r>
            <a:r>
              <a:rPr lang="en-US" dirty="0" smtClean="0"/>
              <a:t>ean proteins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ake </a:t>
            </a:r>
            <a:r>
              <a:rPr lang="en-US" dirty="0"/>
              <a:t>it easy on the fat, salt, sugar, preservatives, processed </a:t>
            </a:r>
            <a:r>
              <a:rPr lang="en-US" dirty="0" smtClean="0"/>
              <a:t>foods.</a:t>
            </a:r>
          </a:p>
          <a:p>
            <a:r>
              <a:rPr lang="en-US" dirty="0" smtClean="0"/>
              <a:t>These </a:t>
            </a:r>
            <a:r>
              <a:rPr lang="en-US" dirty="0"/>
              <a:t>all feed our physical health, growth, fitness and energy levels.</a:t>
            </a:r>
          </a:p>
        </p:txBody>
      </p:sp>
    </p:spTree>
    <p:extLst>
      <p:ext uri="{BB962C8B-B14F-4D97-AF65-F5344CB8AC3E}">
        <p14:creationId xmlns:p14="http://schemas.microsoft.com/office/powerpoint/2010/main" val="188628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Way to Nourish our </a:t>
            </a:r>
            <a:r>
              <a:rPr lang="en-US" dirty="0" smtClean="0"/>
              <a:t>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Reading good quality literature provokes our minds to think, create pictures, construct scenes in our imaginations.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construct in thoughts and in imagery the scenes that we have read, perhaps playing them out in our minds, revisiting them later, exploring alternative storylines. </a:t>
            </a:r>
            <a:endParaRPr lang="en-US" dirty="0" smtClean="0"/>
          </a:p>
          <a:p>
            <a:r>
              <a:rPr lang="en-US" dirty="0" smtClean="0"/>
              <a:t>Quizzes</a:t>
            </a:r>
          </a:p>
          <a:p>
            <a:r>
              <a:rPr lang="en-US" dirty="0"/>
              <a:t>J</a:t>
            </a:r>
            <a:r>
              <a:rPr lang="en-US" dirty="0" smtClean="0"/>
              <a:t>ig</a:t>
            </a:r>
            <a:r>
              <a:rPr lang="en-US" dirty="0"/>
              <a:t>-saw </a:t>
            </a:r>
            <a:r>
              <a:rPr lang="en-US" dirty="0" smtClean="0"/>
              <a:t>puzzles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Challenging </a:t>
            </a:r>
            <a:r>
              <a:rPr lang="en-US" dirty="0"/>
              <a:t>games like chess or bridge</a:t>
            </a:r>
          </a:p>
        </p:txBody>
      </p:sp>
    </p:spTree>
    <p:extLst>
      <p:ext uri="{BB962C8B-B14F-4D97-AF65-F5344CB8AC3E}">
        <p14:creationId xmlns:p14="http://schemas.microsoft.com/office/powerpoint/2010/main" val="243585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Way to Nourish our </a:t>
            </a:r>
            <a:r>
              <a:rPr lang="en-US" dirty="0" smtClean="0"/>
              <a:t>Soul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Bonding and </a:t>
            </a:r>
            <a:r>
              <a:rPr lang="en-US" dirty="0" smtClean="0"/>
              <a:t>friendship</a:t>
            </a:r>
          </a:p>
          <a:p>
            <a:r>
              <a:rPr lang="en-US" dirty="0" smtClean="0"/>
              <a:t> Time </a:t>
            </a:r>
            <a:r>
              <a:rPr lang="en-US" dirty="0"/>
              <a:t>spent with nature, children and animals often feed a persons’ spirit and inner core. </a:t>
            </a:r>
            <a:endParaRPr lang="en-US" dirty="0" smtClean="0"/>
          </a:p>
          <a:p>
            <a:r>
              <a:rPr lang="en-US" dirty="0" smtClean="0"/>
              <a:t>Finding </a:t>
            </a:r>
            <a:r>
              <a:rPr lang="en-US" dirty="0"/>
              <a:t>an inner sense of peace, quiet and comfort is very healing and supportive. </a:t>
            </a:r>
            <a:endParaRPr lang="en-US" dirty="0" smtClean="0"/>
          </a:p>
          <a:p>
            <a:r>
              <a:rPr lang="en-US" dirty="0" smtClean="0"/>
              <a:t>Meditation</a:t>
            </a:r>
            <a:r>
              <a:rPr lang="en-US" dirty="0"/>
              <a:t>, prayer, time in nature and complete stillness or quiet are ways to feed our spirit. </a:t>
            </a:r>
            <a:endParaRPr lang="en-US" dirty="0" smtClean="0"/>
          </a:p>
          <a:p>
            <a:r>
              <a:rPr lang="en-US" dirty="0" smtClean="0"/>
              <a:t>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Eucharist Nourish us?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Eucharist nourishes our soul and out lives. </a:t>
            </a:r>
          </a:p>
          <a:p>
            <a:r>
              <a:rPr lang="en-US" dirty="0" smtClean="0"/>
              <a:t>The </a:t>
            </a:r>
            <a:r>
              <a:rPr lang="en-US" dirty="0"/>
              <a:t>body of Christ we receive in Holy Communion is "given up for us," and the blood we drink "shed for the many for the forgiveness of sins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The Eucharist nourishes us for our </a:t>
            </a:r>
            <a:r>
              <a:rPr lang="en-US" smtClean="0"/>
              <a:t>Christian journey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67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17</TotalTime>
  <Words>285</Words>
  <Application>Microsoft Macintosh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nourishment</vt:lpstr>
      <vt:lpstr>What is nourishment?</vt:lpstr>
      <vt:lpstr>What ways can we be Nourished?</vt:lpstr>
      <vt:lpstr>Way to Nourish our Body</vt:lpstr>
      <vt:lpstr>Way to Nourish our Mind</vt:lpstr>
      <vt:lpstr>Way to Nourish our Soul</vt:lpstr>
      <vt:lpstr>How does the Eucharist Nourish us?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nourishment</dc:title>
  <dc:creator>Natalie Irvine</dc:creator>
  <cp:lastModifiedBy>Natalie Irvine</cp:lastModifiedBy>
  <cp:revision>2</cp:revision>
  <dcterms:created xsi:type="dcterms:W3CDTF">2013-07-20T00:20:22Z</dcterms:created>
  <dcterms:modified xsi:type="dcterms:W3CDTF">2013-07-20T00:37:58Z</dcterms:modified>
</cp:coreProperties>
</file>